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64" r:id="rId15"/>
    <p:sldId id="353" r:id="rId16"/>
    <p:sldId id="347" r:id="rId17"/>
    <p:sldId id="322" r:id="rId18"/>
    <p:sldId id="324" r:id="rId19"/>
    <p:sldId id="334" r:id="rId20"/>
    <p:sldId id="336" r:id="rId21"/>
    <p:sldId id="323" r:id="rId22"/>
    <p:sldId id="326" r:id="rId23"/>
    <p:sldId id="330" r:id="rId24"/>
    <p:sldId id="340" r:id="rId25"/>
    <p:sldId id="327" r:id="rId26"/>
    <p:sldId id="329" r:id="rId27"/>
    <p:sldId id="361" r:id="rId28"/>
    <p:sldId id="362" r:id="rId29"/>
    <p:sldId id="363" r:id="rId30"/>
    <p:sldId id="357" r:id="rId31"/>
    <p:sldId id="346" r:id="rId32"/>
    <p:sldId id="365" r:id="rId33"/>
    <p:sldId id="337" r:id="rId34"/>
    <p:sldId id="335" r:id="rId35"/>
    <p:sldId id="333" r:id="rId36"/>
    <p:sldId id="318" r:id="rId37"/>
    <p:sldId id="319" r:id="rId38"/>
    <p:sldId id="320" r:id="rId39"/>
    <p:sldId id="321" r:id="rId4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370" autoAdjust="0"/>
  </p:normalViewPr>
  <p:slideViewPr>
    <p:cSldViewPr snapToGrid="0">
      <p:cViewPr varScale="1">
        <p:scale>
          <a:sx n="115" d="100"/>
          <a:sy n="115" d="100"/>
        </p:scale>
        <p:origin x="130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32</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16</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26</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3" Type="http://schemas.openxmlformats.org/officeDocument/2006/relationships/image" Target="../media/image25.png"/><Relationship Id="rId21" Type="http://schemas.openxmlformats.org/officeDocument/2006/relationships/image" Target="../media/image42.jpg"/><Relationship Id="rId7" Type="http://schemas.openxmlformats.org/officeDocument/2006/relationships/image" Target="../media/image12.pn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2" Type="http://schemas.openxmlformats.org/officeDocument/2006/relationships/image" Target="../media/image1.png"/><Relationship Id="rId16" Type="http://schemas.openxmlformats.org/officeDocument/2006/relationships/image" Target="../media/image37.jpg"/><Relationship Id="rId20"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jpg"/><Relationship Id="rId24" Type="http://schemas.openxmlformats.org/officeDocument/2006/relationships/image" Target="../media/image45.jpg"/><Relationship Id="rId5" Type="http://schemas.openxmlformats.org/officeDocument/2006/relationships/image" Target="../media/image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10" Type="http://schemas.openxmlformats.org/officeDocument/2006/relationships/image" Target="../media/image18.svg"/><Relationship Id="rId19" Type="http://schemas.openxmlformats.org/officeDocument/2006/relationships/image" Target="../media/image40.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5.jpg"/><Relationship Id="rId22" Type="http://schemas.openxmlformats.org/officeDocument/2006/relationships/image" Target="../media/image43.jpg"/><Relationship Id="rId27"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2.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9.png"/><Relationship Id="rId18" Type="http://schemas.openxmlformats.org/officeDocument/2006/relationships/image" Target="../media/image7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8.svg"/><Relationship Id="rId17"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66.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7.png"/><Relationship Id="rId5" Type="http://schemas.openxmlformats.org/officeDocument/2006/relationships/image" Target="../media/image15.png"/><Relationship Id="rId15" Type="http://schemas.openxmlformats.org/officeDocument/2006/relationships/image" Target="../media/image71.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 Id="rId1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90.png"/><Relationship Id="rId3" Type="http://schemas.openxmlformats.org/officeDocument/2006/relationships/image" Target="../media/image74.png"/><Relationship Id="rId21" Type="http://schemas.openxmlformats.org/officeDocument/2006/relationships/image" Target="../media/image8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26.svg"/><Relationship Id="rId25" Type="http://schemas.openxmlformats.org/officeDocument/2006/relationships/image" Target="../media/image89.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13.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81.svg"/><Relationship Id="rId19" Type="http://schemas.openxmlformats.org/officeDocument/2006/relationships/image" Target="../media/image16.svg"/><Relationship Id="rId31" Type="http://schemas.openxmlformats.org/officeDocument/2006/relationships/image" Target="../media/image95.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12.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8.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97.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5.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955628" y="3584914"/>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774519" y="2707392"/>
            <a:ext cx="4652477" cy="2458366"/>
          </a:xfrm>
          <a:prstGeom prst="rect">
            <a:avLst/>
          </a:prstGeom>
        </p:spPr>
      </p:pic>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1998</Words>
  <Application>Microsoft Office PowerPoint</Application>
  <PresentationFormat>Bildschirmpräsentation (16:10)</PresentationFormat>
  <Paragraphs>286</Paragraphs>
  <Slides>39</Slides>
  <Notes>10</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148</cp:revision>
  <dcterms:created xsi:type="dcterms:W3CDTF">2021-04-25T10:47:29Z</dcterms:created>
  <dcterms:modified xsi:type="dcterms:W3CDTF">2022-05-18T19:14:26Z</dcterms:modified>
</cp:coreProperties>
</file>